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19"/>
  </p:notesMasterIdLst>
  <p:sldIdLst>
    <p:sldId id="288" r:id="rId2"/>
    <p:sldId id="256" r:id="rId3"/>
    <p:sldId id="289" r:id="rId4"/>
    <p:sldId id="290" r:id="rId5"/>
    <p:sldId id="259" r:id="rId6"/>
    <p:sldId id="264" r:id="rId7"/>
    <p:sldId id="285" r:id="rId8"/>
    <p:sldId id="292" r:id="rId9"/>
    <p:sldId id="281" r:id="rId10"/>
    <p:sldId id="293" r:id="rId11"/>
    <p:sldId id="261" r:id="rId12"/>
    <p:sldId id="286" r:id="rId13"/>
    <p:sldId id="262" r:id="rId14"/>
    <p:sldId id="287" r:id="rId15"/>
    <p:sldId id="282" r:id="rId16"/>
    <p:sldId id="294" r:id="rId17"/>
    <p:sldId id="295" r:id="rId1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2584" y="-10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2331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89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 rot="10800000" flipH="1">
            <a:off x="0" y="4124512"/>
            <a:ext cx="8458200" cy="9497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734342"/>
            <a:ext cx="7772400" cy="224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94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947332"/>
            <a:ext cx="4030200" cy="462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56667" y="1949211"/>
            <a:ext cx="4030200" cy="462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5875078"/>
            <a:ext cx="8686800" cy="6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2400" b="1" i="0">
                <a:solidFill>
                  <a:schemeClr val="lt1"/>
                </a:solidFill>
              </a:defRPr>
            </a:lvl1pPr>
            <a:lvl2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2400" b="1" i="0">
                <a:solidFill>
                  <a:schemeClr val="lt1"/>
                </a:solidFill>
              </a:defRPr>
            </a:lvl2pPr>
            <a:lvl3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2400" b="1" i="0">
                <a:solidFill>
                  <a:schemeClr val="lt1"/>
                </a:solidFill>
              </a:defRPr>
            </a:lvl3pPr>
            <a:lvl4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2400" b="1" i="0">
                <a:solidFill>
                  <a:schemeClr val="lt1"/>
                </a:solidFill>
              </a:defRPr>
            </a:lvl4pPr>
            <a:lvl5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2400" b="1" i="0">
                <a:solidFill>
                  <a:schemeClr val="lt1"/>
                </a:solidFill>
              </a:defRPr>
            </a:lvl5pPr>
            <a:lvl6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2400" b="1" i="0">
                <a:solidFill>
                  <a:schemeClr val="lt1"/>
                </a:solidFill>
              </a:defRPr>
            </a:lvl6pPr>
            <a:lvl7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2400" b="1" i="0">
                <a:solidFill>
                  <a:schemeClr val="lt1"/>
                </a:solidFill>
              </a:defRPr>
            </a:lvl7pPr>
            <a:lvl8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2400" b="1" i="0">
                <a:solidFill>
                  <a:schemeClr val="lt1"/>
                </a:solidFill>
              </a:defRPr>
            </a:lvl8pPr>
            <a:lvl9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2400" b="1" i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947332"/>
            <a:ext cx="8229600" cy="462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2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2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2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2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2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2.png"/><Relationship Id="rId1" Type="http://schemas.microsoft.com/office/2007/relationships/media" Target="../media/media3.m4v"/><Relationship Id="rId2" Type="http://schemas.openxmlformats.org/officeDocument/2006/relationships/video" Target="../media/media3.m4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"/>
            <a:ext cx="9186016" cy="6430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209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86016" cy="6430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47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80" y="1569660"/>
            <a:ext cx="6084000" cy="456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≠Holly</a:t>
            </a:r>
            <a:r>
              <a:rPr lang="en-US" sz="4800" baseline="3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en-US" sz="4800" baseline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80" y="1569660"/>
            <a:ext cx="6084000" cy="456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Odometry</a:t>
            </a:r>
            <a:endParaRPr lang="en-US" sz="4800" baseline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028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80" y="1569660"/>
            <a:ext cx="6084000" cy="456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Subsumption</a:t>
            </a:r>
            <a:endParaRPr lang="en-US" sz="4800" baseline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80" y="1569660"/>
            <a:ext cx="6084000" cy="456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Don’t reinvent the wheel</a:t>
            </a:r>
            <a:endParaRPr lang="en-US" sz="4800" baseline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052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86016" cy="6430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908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redit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0"/>
    </mc:Choice>
    <mc:Fallback xmlns="">
      <p:transition xmlns:p14="http://schemas.microsoft.com/office/powerpoint/2010/main" spd="slow" advTm="9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86016" cy="6430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785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INTRO VIDEO</a:t>
            </a:r>
          </a:p>
        </p:txBody>
      </p:sp>
      <p:pic>
        <p:nvPicPr>
          <p:cNvPr id="3" name="intr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 advTm="113000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86016" cy="6430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39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231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Holly</a:t>
            </a:r>
            <a:r>
              <a:rPr lang="en-US" sz="4800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en-US" sz="4800" baseline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451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ChangeAspect="1"/>
          </p:cNvSpPr>
          <p:nvPr/>
        </p:nvSpPr>
        <p:spPr>
          <a:xfrm>
            <a:off x="2092880" y="1569661"/>
            <a:ext cx="6107861" cy="4563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" name="TextBox 4"/>
          <p:cNvSpPr txBox="1"/>
          <p:nvPr/>
        </p:nvSpPr>
        <p:spPr>
          <a:xfrm>
            <a:off x="0" y="2286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True </a:t>
            </a:r>
            <a:r>
              <a:rPr lang="en-US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holonomics</a:t>
            </a:r>
            <a:endParaRPr lang="en-US" sz="4800" baseline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dp. Group 5. 2013 score a go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8900" y="0"/>
            <a:ext cx="3886200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 advTm="10000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80" y="1569661"/>
            <a:ext cx="6107861" cy="4580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Crank Kicker</a:t>
            </a:r>
            <a:endParaRPr lang="en-US" sz="4800" baseline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307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86016" cy="6430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304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80" y="1542557"/>
            <a:ext cx="6120000" cy="460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6000" y="279400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Holly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6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trike="sngStrike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Holly</a:t>
            </a:r>
            <a:r>
              <a:rPr lang="en-US" sz="4800" strike="sngStrike" baseline="3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en-US" sz="4800" strike="sngStrike" baseline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164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17</Words>
  <Application>Microsoft Macintosh PowerPoint</Application>
  <PresentationFormat>On-screen Show (4:3)</PresentationFormat>
  <Paragraphs>10</Paragraphs>
  <Slides>17</Slides>
  <Notes>6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/>
      <vt:lpstr>PowerPoint Presentation</vt:lpstr>
      <vt:lpstr>INTRO 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Jona Duka</cp:lastModifiedBy>
  <cp:revision>19</cp:revision>
  <dcterms:modified xsi:type="dcterms:W3CDTF">2013-04-02T16:21:44Z</dcterms:modified>
</cp:coreProperties>
</file>